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43461B-B754-42F2-BF63-A063C6BBE57B}">
      <dsp:nvSpPr>
        <dsp:cNvPr id="0" name=""/>
        <dsp:cNvSpPr/>
      </dsp:nvSpPr>
      <dsp:spPr>
        <a:xfrm>
          <a:off x="1784144" y="53"/>
          <a:ext cx="1489050" cy="148905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kern="1200" dirty="0" smtClean="0"/>
            <a:t>find photos</a:t>
          </a:r>
          <a:endParaRPr lang="en-GB" sz="1800" kern="1200" dirty="0"/>
        </a:p>
      </dsp:txBody>
      <dsp:txXfrm>
        <a:off x="2002210" y="218119"/>
        <a:ext cx="1052918" cy="1052918"/>
      </dsp:txXfrm>
    </dsp:sp>
    <dsp:sp modelId="{FBE29F62-2B77-424A-BB75-C3F157B284E5}">
      <dsp:nvSpPr>
        <dsp:cNvPr id="0" name=""/>
        <dsp:cNvSpPr/>
      </dsp:nvSpPr>
      <dsp:spPr>
        <a:xfrm rot="3600000">
          <a:off x="2884009" y="1453996"/>
          <a:ext cx="398635" cy="502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100" kern="1200"/>
        </a:p>
      </dsp:txBody>
      <dsp:txXfrm>
        <a:off x="2913907" y="1502723"/>
        <a:ext cx="279045" cy="301532"/>
      </dsp:txXfrm>
    </dsp:sp>
    <dsp:sp modelId="{A5C92A52-CA94-4E2F-8E60-ECDBD17AE2BA}">
      <dsp:nvSpPr>
        <dsp:cNvPr id="0" name=""/>
        <dsp:cNvSpPr/>
      </dsp:nvSpPr>
      <dsp:spPr>
        <a:xfrm>
          <a:off x="2904741" y="1940983"/>
          <a:ext cx="1489050" cy="1489050"/>
        </a:xfrm>
        <a:prstGeom prst="ellipse">
          <a:avLst/>
        </a:prstGeom>
        <a:solidFill>
          <a:schemeClr val="accent5">
            <a:hueOff val="371392"/>
            <a:satOff val="10150"/>
            <a:lumOff val="411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reveal &amp; collect</a:t>
          </a:r>
          <a:endParaRPr lang="en-US" sz="1800" kern="1200" noProof="0" dirty="0"/>
        </a:p>
      </dsp:txBody>
      <dsp:txXfrm>
        <a:off x="3122807" y="2159049"/>
        <a:ext cx="1052918" cy="1052918"/>
      </dsp:txXfrm>
    </dsp:sp>
    <dsp:sp modelId="{17DC445B-0EA9-4F52-AF39-C03B190F631A}">
      <dsp:nvSpPr>
        <dsp:cNvPr id="0" name=""/>
        <dsp:cNvSpPr/>
      </dsp:nvSpPr>
      <dsp:spPr>
        <a:xfrm rot="10800000">
          <a:off x="2340634" y="2434231"/>
          <a:ext cx="398635" cy="502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371392"/>
            <a:satOff val="10150"/>
            <a:lumOff val="41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100" kern="1200"/>
        </a:p>
      </dsp:txBody>
      <dsp:txXfrm rot="10800000">
        <a:off x="2460224" y="2534742"/>
        <a:ext cx="279045" cy="301532"/>
      </dsp:txXfrm>
    </dsp:sp>
    <dsp:sp modelId="{2CD4A13F-E714-4879-A1A8-416F671806DB}">
      <dsp:nvSpPr>
        <dsp:cNvPr id="0" name=""/>
        <dsp:cNvSpPr/>
      </dsp:nvSpPr>
      <dsp:spPr>
        <a:xfrm>
          <a:off x="663547" y="1940983"/>
          <a:ext cx="1489050" cy="1489050"/>
        </a:xfrm>
        <a:prstGeom prst="ellipse">
          <a:avLst/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 smtClean="0"/>
            <a:t>explore city</a:t>
          </a:r>
          <a:endParaRPr lang="en-US" sz="1800" kern="1200" noProof="0" dirty="0"/>
        </a:p>
      </dsp:txBody>
      <dsp:txXfrm>
        <a:off x="881613" y="2159049"/>
        <a:ext cx="1052918" cy="1052918"/>
      </dsp:txXfrm>
    </dsp:sp>
    <dsp:sp modelId="{54A782AA-B83F-4837-8E74-6F207020115F}">
      <dsp:nvSpPr>
        <dsp:cNvPr id="0" name=""/>
        <dsp:cNvSpPr/>
      </dsp:nvSpPr>
      <dsp:spPr>
        <a:xfrm rot="18000000">
          <a:off x="1763412" y="1473537"/>
          <a:ext cx="398635" cy="5025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742785"/>
            <a:satOff val="20301"/>
            <a:lumOff val="823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2100" kern="1200"/>
        </a:p>
      </dsp:txBody>
      <dsp:txXfrm>
        <a:off x="1793310" y="1625832"/>
        <a:ext cx="279045" cy="301532"/>
      </dsp:txXfrm>
    </dsp:sp>
  </dsp:spTree>
</dsp:drawing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0</TotalTime>
  <Words>252</Words>
  <Application>Microsoft Office PowerPoint</Application>
  <PresentationFormat>Breitbild</PresentationFormat>
  <Paragraphs>78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Calibri</vt:lpstr>
      <vt:lpstr>Corbel</vt:lpstr>
      <vt:lpstr>Basis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Current Projects</vt:lpstr>
      <vt:lpstr>Past Projects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Other Games</vt:lpstr>
      <vt:lpstr>PowerPoint-Präsentation</vt:lpstr>
      <vt:lpstr>PowerPoint-Präsentation</vt:lpstr>
      <vt:lpstr>SECONDS</vt:lpstr>
      <vt:lpstr>Other Games</vt:lpstr>
      <vt:lpstr>Our Partners</vt:lpstr>
      <vt:lpstr>PowerPoint-Präsentation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Jakob Hauge</dc:creator>
  <cp:lastModifiedBy>Muhammad Sabir Sultan Nawaz</cp:lastModifiedBy>
  <cp:revision>89</cp:revision>
  <dcterms:created xsi:type="dcterms:W3CDTF">2019-10-24T06:16:19Z</dcterms:created>
  <dcterms:modified xsi:type="dcterms:W3CDTF">2019-12-18T13:34:26Z</dcterms:modified>
</cp:coreProperties>
</file>